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58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所產生的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</a:t>
            </a:r>
            <a:r>
              <a:rPr kumimoji="1" lang="zh-TW" altLang="en-US" dirty="0" smtClean="0"/>
              <a:t>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</TotalTime>
  <Words>500</Words>
  <Application>Microsoft Macintosh PowerPoint</Application>
  <PresentationFormat>寬螢幕</PresentationFormat>
  <Paragraphs>131</Paragraphs>
  <Slides>17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143</cp:revision>
  <dcterms:created xsi:type="dcterms:W3CDTF">2017-07-30T08:03:48Z</dcterms:created>
  <dcterms:modified xsi:type="dcterms:W3CDTF">2017-08-01T08:46:25Z</dcterms:modified>
</cp:coreProperties>
</file>

<file path=docProps/thumbnail.jpeg>
</file>